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8"/>
  </p:handoutMasterIdLst>
  <p:sldIdLst>
    <p:sldId id="277" r:id="rId2"/>
    <p:sldId id="278" r:id="rId3"/>
    <p:sldId id="279" r:id="rId4"/>
    <p:sldId id="282" r:id="rId5"/>
    <p:sldId id="281" r:id="rId6"/>
    <p:sldId id="289" r:id="rId7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E44CF2-CDA2-41B6-835F-47A79A4C840C}" type="datetimeFigureOut">
              <a:rPr lang="en-GB" smtClean="0"/>
              <a:t>17/10/2019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7CEBDE-AEFB-456D-A4A5-2BE7C2A048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54230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7C178-F814-4B9F-AA74-710F02DC5F53}" type="datetimeFigureOut">
              <a:rPr lang="en-GB" smtClean="0"/>
              <a:t>17/10/2019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B1A61-C8A6-4D7E-8DF1-419479838D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0599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7C178-F814-4B9F-AA74-710F02DC5F53}" type="datetimeFigureOut">
              <a:rPr lang="en-GB" smtClean="0"/>
              <a:t>17/10/2019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B1A61-C8A6-4D7E-8DF1-419479838D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8569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7C178-F814-4B9F-AA74-710F02DC5F53}" type="datetimeFigureOut">
              <a:rPr lang="en-GB" smtClean="0"/>
              <a:t>17/10/2019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B1A61-C8A6-4D7E-8DF1-419479838D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32605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50D09C-0C52-4ED0-88BF-37CB17FFB62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25858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7C178-F814-4B9F-AA74-710F02DC5F53}" type="datetimeFigureOut">
              <a:rPr lang="en-GB" smtClean="0"/>
              <a:t>17/10/2019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B1A61-C8A6-4D7E-8DF1-419479838D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8392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7C178-F814-4B9F-AA74-710F02DC5F53}" type="datetimeFigureOut">
              <a:rPr lang="en-GB" smtClean="0"/>
              <a:t>17/10/2019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B1A61-C8A6-4D7E-8DF1-419479838D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9887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7C178-F814-4B9F-AA74-710F02DC5F53}" type="datetimeFigureOut">
              <a:rPr lang="en-GB" smtClean="0"/>
              <a:t>17/10/2019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B1A61-C8A6-4D7E-8DF1-419479838D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953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7C178-F814-4B9F-AA74-710F02DC5F53}" type="datetimeFigureOut">
              <a:rPr lang="en-GB" smtClean="0"/>
              <a:t>17/10/2019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B1A61-C8A6-4D7E-8DF1-419479838D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3573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7C178-F814-4B9F-AA74-710F02DC5F53}" type="datetimeFigureOut">
              <a:rPr lang="en-GB" smtClean="0"/>
              <a:t>17/10/2019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B1A61-C8A6-4D7E-8DF1-419479838D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1801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7C178-F814-4B9F-AA74-710F02DC5F53}" type="datetimeFigureOut">
              <a:rPr lang="en-GB" smtClean="0"/>
              <a:t>17/10/2019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B1A61-C8A6-4D7E-8DF1-419479838D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0028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7C178-F814-4B9F-AA74-710F02DC5F53}" type="datetimeFigureOut">
              <a:rPr lang="en-GB" smtClean="0"/>
              <a:t>17/10/2019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B1A61-C8A6-4D7E-8DF1-419479838D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4544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7C178-F814-4B9F-AA74-710F02DC5F53}" type="datetimeFigureOut">
              <a:rPr lang="en-GB" smtClean="0"/>
              <a:t>17/10/2019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B1A61-C8A6-4D7E-8DF1-419479838D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2838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37C178-F814-4B9F-AA74-710F02DC5F53}" type="datetimeFigureOut">
              <a:rPr lang="en-GB" smtClean="0"/>
              <a:t>17/10/2019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B1A61-C8A6-4D7E-8DF1-419479838D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1990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524000" y="615736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/>
              <a:t>Olympic Games: Cheating</a:t>
            </a:r>
            <a:endParaRPr lang="en-GB" dirty="0"/>
          </a:p>
        </p:txBody>
      </p:sp>
      <p:pic>
        <p:nvPicPr>
          <p:cNvPr id="4" name="Picture 2" descr="J:\Logos\NcleUni.t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8168" y="3930258"/>
            <a:ext cx="3030012" cy="9993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3" descr="J:\Logos\HANCOCK_cmyk_col_pos.t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2226" y="3602038"/>
            <a:ext cx="1510349" cy="1687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28886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4400" dirty="0" smtClean="0">
                <a:latin typeface="+mj-lt"/>
              </a:rPr>
              <a:t>Temple of Zeus at Olympia: East Pediment</a:t>
            </a:r>
            <a:endParaRPr lang="en-GB" sz="4400" dirty="0">
              <a:latin typeface="+mj-lt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911475" y="1166813"/>
            <a:ext cx="3122613" cy="293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3495675" y="3946525"/>
            <a:ext cx="3030538" cy="18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pic>
        <p:nvPicPr>
          <p:cNvPr id="10" name="Picture 9" descr="east pediment olympia2"/>
          <p:cNvPicPr>
            <a:picLocks noChangeAspect="1" noChangeArrowheads="1"/>
          </p:cNvPicPr>
          <p:nvPr/>
        </p:nvPicPr>
        <p:blipFill rotWithShape="1">
          <a:blip r:embed="rId2" cstate="print"/>
          <a:srcRect t="20736" b="19589"/>
          <a:stretch/>
        </p:blipFill>
        <p:spPr bwMode="auto">
          <a:xfrm>
            <a:off x="1136073" y="1166813"/>
            <a:ext cx="8773013" cy="3928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3332163" y="9898063"/>
            <a:ext cx="1671637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F	I 	H	G	K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366628" y="5391503"/>
            <a:ext cx="48685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Pelops    Zeus   </a:t>
            </a:r>
            <a:r>
              <a:rPr lang="en-GB" sz="2400" dirty="0" err="1" smtClean="0"/>
              <a:t>Oinomaos</a:t>
            </a:r>
            <a:r>
              <a:rPr lang="en-GB" sz="2400" dirty="0" smtClean="0"/>
              <a:t> 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15047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0217" y="179556"/>
            <a:ext cx="11357301" cy="3364922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GB" altLang="en-US" sz="2400" dirty="0" smtClean="0"/>
              <a:t>“But the Zeus in the Council Chamber is of all the images of Zeus the one most likely to strike terror into the hearts of sinners.  He is surnamed Oath-god, and in each hand he holds a thunderbolt.  Beside this image it is the custom for athletes … to swear an oath upon slices of boar’s flesh that in nothing will they sin against the Olympic games</a:t>
            </a:r>
            <a:r>
              <a:rPr lang="en-GB" altLang="en-US" sz="2400" dirty="0"/>
              <a:t>.” </a:t>
            </a:r>
            <a:endParaRPr lang="en-GB" altLang="en-US" sz="2400" dirty="0" smtClean="0"/>
          </a:p>
          <a:p>
            <a:pPr marL="0" indent="0">
              <a:buNone/>
            </a:pPr>
            <a:endParaRPr lang="en-GB" altLang="en-US" sz="2400" dirty="0" smtClean="0"/>
          </a:p>
          <a:p>
            <a:pPr marL="0" indent="0">
              <a:buNone/>
            </a:pPr>
            <a:r>
              <a:rPr lang="en-GB" altLang="en-US" sz="2400" dirty="0"/>
              <a:t>	</a:t>
            </a:r>
            <a:r>
              <a:rPr lang="en-GB" altLang="en-US" sz="2400" dirty="0" smtClean="0"/>
              <a:t>								</a:t>
            </a:r>
            <a:r>
              <a:rPr lang="en-GB" altLang="en-US" sz="2400" dirty="0" smtClean="0"/>
              <a:t>Pausanias </a:t>
            </a:r>
            <a:r>
              <a:rPr lang="en-GB" altLang="en-US" sz="2400" dirty="0"/>
              <a:t>V.24.9</a:t>
            </a:r>
          </a:p>
          <a:p>
            <a:pPr marL="0" indent="0" eaLnBrk="1" hangingPunct="1">
              <a:buNone/>
            </a:pPr>
            <a:endParaRPr lang="en-GB" altLang="en-US" dirty="0" smtClean="0"/>
          </a:p>
        </p:txBody>
      </p:sp>
      <p:pic>
        <p:nvPicPr>
          <p:cNvPr id="4" name="Picture 5" descr="bouleter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063972" y="2974109"/>
            <a:ext cx="5294935" cy="35299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55773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 descr="entrance to stadiiu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45491" y="516659"/>
            <a:ext cx="8229600" cy="5829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4395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4" descr="olympia_06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356" y="945292"/>
            <a:ext cx="60960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 descr="http://media-2.web.britannica.com/eb-media/75/5275-004-322CA85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3505" y="172994"/>
            <a:ext cx="2976988" cy="3122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http://www.theoi.com/image/K1.1Zeus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611"/>
          <a:stretch/>
        </p:blipFill>
        <p:spPr bwMode="auto">
          <a:xfrm>
            <a:off x="8135245" y="3369276"/>
            <a:ext cx="2873507" cy="33410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924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95600" y="476672"/>
            <a:ext cx="4320480" cy="5909310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7248128" y="908720"/>
            <a:ext cx="3096344" cy="3970318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How did your athlete cheat?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95600" y="517741"/>
            <a:ext cx="4323080" cy="5868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0004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94</Words>
  <Application>Microsoft Office PowerPoint</Application>
  <PresentationFormat>Widescreen</PresentationFormat>
  <Paragraphs>38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Newcastle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Sally Waite</dc:creator>
  <cp:lastModifiedBy>Sally Waite</cp:lastModifiedBy>
  <cp:revision>8</cp:revision>
  <cp:lastPrinted>2016-06-22T20:22:18Z</cp:lastPrinted>
  <dcterms:created xsi:type="dcterms:W3CDTF">2016-06-22T20:14:09Z</dcterms:created>
  <dcterms:modified xsi:type="dcterms:W3CDTF">2019-10-17T12:20:58Z</dcterms:modified>
</cp:coreProperties>
</file>